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grandir" charset="1" panose="00000500000000000000"/>
      <p:regular r:id="rId43"/>
    </p:embeddedFont>
    <p:embeddedFont>
      <p:font typeface="Agrandir Bold" charset="1" panose="000008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2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54" Target="notesSlides/notesSlide11.xml" Type="http://schemas.openxmlformats.org/officeDocument/2006/relationships/notesSlide"/><Relationship Id="rId55" Target="notesSlides/notesSlide12.xml" Type="http://schemas.openxmlformats.org/officeDocument/2006/relationships/notesSlide"/><Relationship Id="rId56" Target="notesSlides/notesSlide13.xml" Type="http://schemas.openxmlformats.org/officeDocument/2006/relationships/notesSlide"/><Relationship Id="rId57" Target="notesSlides/notesSlide14.xml" Type="http://schemas.openxmlformats.org/officeDocument/2006/relationships/notesSlide"/><Relationship Id="rId58" Target="notesSlides/notesSlide15.xml" Type="http://schemas.openxmlformats.org/officeDocument/2006/relationships/notesSlide"/><Relationship Id="rId59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7.xml" Type="http://schemas.openxmlformats.org/officeDocument/2006/relationships/notesSlide"/><Relationship Id="rId61" Target="notesSlides/notesSlide18.xml" Type="http://schemas.openxmlformats.org/officeDocument/2006/relationships/notesSlide"/><Relationship Id="rId62" Target="notesSlides/notesSlide19.xml" Type="http://schemas.openxmlformats.org/officeDocument/2006/relationships/notesSlide"/><Relationship Id="rId63" Target="notesSlides/notesSlide20.xml" Type="http://schemas.openxmlformats.org/officeDocument/2006/relationships/notesSlide"/><Relationship Id="rId64" Target="notesSlides/notesSlide21.xml" Type="http://schemas.openxmlformats.org/officeDocument/2006/relationships/notesSlide"/><Relationship Id="rId65" Target="notesSlides/notesSlide22.xml" Type="http://schemas.openxmlformats.org/officeDocument/2006/relationships/notesSlide"/><Relationship Id="rId66" Target="notesSlides/notesSlide23.xml" Type="http://schemas.openxmlformats.org/officeDocument/2006/relationships/notesSlide"/><Relationship Id="rId67" Target="notesSlides/notesSlide24.xml" Type="http://schemas.openxmlformats.org/officeDocument/2006/relationships/notesSlide"/><Relationship Id="rId68" Target="notesSlides/notesSlide25.xml" Type="http://schemas.openxmlformats.org/officeDocument/2006/relationships/notesSlide"/><Relationship Id="rId69" Target="notesSlides/notesSlide26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7.xml" Type="http://schemas.openxmlformats.org/officeDocument/2006/relationships/notesSlide"/><Relationship Id="rId71" Target="notesSlides/notesSlide28.xml" Type="http://schemas.openxmlformats.org/officeDocument/2006/relationships/notesSlide"/><Relationship Id="rId72" Target="notesSlides/notesSlide29.xml" Type="http://schemas.openxmlformats.org/officeDocument/2006/relationships/notesSlide"/><Relationship Id="rId73" Target="notesSlides/notesSlide30.xml" Type="http://schemas.openxmlformats.org/officeDocument/2006/relationships/notesSlide"/><Relationship Id="rId74" Target="notesSlides/notesSlide31.xml" Type="http://schemas.openxmlformats.org/officeDocument/2006/relationships/notesSlide"/><Relationship Id="rId75" Target="notesSlides/notesSlide32.xml" Type="http://schemas.openxmlformats.org/officeDocument/2006/relationships/notesSlide"/><Relationship Id="rId76" Target="notesSlides/notesSlide33.xml" Type="http://schemas.openxmlformats.org/officeDocument/2006/relationships/notesSlide"/><Relationship Id="rId77" Target="notesSlides/notesSlide34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gif" Type="http://schemas.openxmlformats.org/officeDocument/2006/relationships/image"/><Relationship Id="rId4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8.gif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7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8.gif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7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7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8.gif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83.gif" Type="http://schemas.openxmlformats.org/officeDocument/2006/relationships/image"/><Relationship Id="rId4" Target="../media/image1.gif" Type="http://schemas.openxmlformats.org/officeDocument/2006/relationships/image"/><Relationship Id="rId5" Target="../media/image84.gif" Type="http://schemas.openxmlformats.org/officeDocument/2006/relationships/image"/><Relationship Id="rId6" Target="../media/image3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7.gif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8.gif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1.gif" Type="http://schemas.openxmlformats.org/officeDocument/2006/relationships/image"/><Relationship Id="rId4" Target="../media/image32.gif" Type="http://schemas.openxmlformats.org/officeDocument/2006/relationships/image"/><Relationship Id="rId5" Target="../media/image33.gif" Type="http://schemas.openxmlformats.org/officeDocument/2006/relationships/image"/><Relationship Id="rId6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17276" y="2360425"/>
            <a:ext cx="12453449" cy="5566149"/>
            <a:chOff x="0" y="0"/>
            <a:chExt cx="16604598" cy="74215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12360"/>
              <a:ext cx="16604598" cy="6578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50"/>
                </a:lnSpc>
              </a:pPr>
              <a:r>
                <a:rPr lang="en-US" sz="1104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SQL &amp; POWER BI </a:t>
              </a:r>
            </a:p>
            <a:p>
              <a:pPr algn="ctr">
                <a:lnSpc>
                  <a:spcPts val="12150"/>
                </a:lnSpc>
              </a:pPr>
              <a:r>
                <a:rPr lang="en-US" sz="1104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CAPSTONE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02267"/>
              <a:ext cx="16604598" cy="719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4"/>
                </a:lnSpc>
                <a:spcBef>
                  <a:spcPct val="0"/>
                </a:spcBef>
              </a:pPr>
              <a:r>
                <a:rPr lang="en-US" sz="2888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ÖZGE BOZKURT GÖCMEN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24945"/>
            <a:ext cx="11301259" cy="3023087"/>
          </a:xfrm>
          <a:custGeom>
            <a:avLst/>
            <a:gdLst/>
            <a:ahLst/>
            <a:cxnLst/>
            <a:rect r="r" b="b" t="t" l="l"/>
            <a:pathLst>
              <a:path h="3023087" w="11301259">
                <a:moveTo>
                  <a:pt x="0" y="0"/>
                </a:moveTo>
                <a:lnTo>
                  <a:pt x="11301258" y="0"/>
                </a:lnTo>
                <a:lnTo>
                  <a:pt x="11301258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4748" y="4093297"/>
            <a:ext cx="5759933" cy="5923917"/>
          </a:xfrm>
          <a:custGeom>
            <a:avLst/>
            <a:gdLst/>
            <a:ahLst/>
            <a:cxnLst/>
            <a:rect r="r" b="b" t="t" l="l"/>
            <a:pathLst>
              <a:path h="5923917" w="5759933">
                <a:moveTo>
                  <a:pt x="0" y="0"/>
                </a:moveTo>
                <a:lnTo>
                  <a:pt x="5759933" y="0"/>
                </a:lnTo>
                <a:lnTo>
                  <a:pt x="5759933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BY BRANDS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53534" y="2474149"/>
            <a:ext cx="11301259" cy="3178479"/>
          </a:xfrm>
          <a:custGeom>
            <a:avLst/>
            <a:gdLst/>
            <a:ahLst/>
            <a:cxnLst/>
            <a:rect r="r" b="b" t="t" l="l"/>
            <a:pathLst>
              <a:path h="3178479" w="1130125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2655" y="4413046"/>
            <a:ext cx="5838568" cy="3626599"/>
          </a:xfrm>
          <a:custGeom>
            <a:avLst/>
            <a:gdLst/>
            <a:ahLst/>
            <a:cxnLst/>
            <a:rect r="r" b="b" t="t" l="l"/>
            <a:pathLst>
              <a:path h="3626599" w="5838568">
                <a:moveTo>
                  <a:pt x="0" y="0"/>
                </a:moveTo>
                <a:lnTo>
                  <a:pt x="5838568" y="0"/>
                </a:lnTo>
                <a:lnTo>
                  <a:pt x="5838568" y="3626600"/>
                </a:lnTo>
                <a:lnTo>
                  <a:pt x="0" y="362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218456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BY YEARS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804039"/>
            <a:ext cx="11301259" cy="3715289"/>
          </a:xfrm>
          <a:custGeom>
            <a:avLst/>
            <a:gdLst/>
            <a:ahLst/>
            <a:cxnLst/>
            <a:rect r="r" b="b" t="t" l="l"/>
            <a:pathLst>
              <a:path h="3715289" w="11301259">
                <a:moveTo>
                  <a:pt x="0" y="0"/>
                </a:moveTo>
                <a:lnTo>
                  <a:pt x="11301258" y="0"/>
                </a:lnTo>
                <a:lnTo>
                  <a:pt x="11301258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BY CATEGORIES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5915568" y="2181542"/>
            <a:ext cx="6456864" cy="5923917"/>
          </a:xfrm>
          <a:custGeom>
            <a:avLst/>
            <a:gdLst/>
            <a:ahLst/>
            <a:cxnLst/>
            <a:rect r="r" b="b" t="t" l="l"/>
            <a:pathLst>
              <a:path h="5923917" w="6456864">
                <a:moveTo>
                  <a:pt x="0" y="0"/>
                </a:moveTo>
                <a:lnTo>
                  <a:pt x="6456864" y="0"/>
                </a:lnTo>
                <a:lnTo>
                  <a:pt x="6456864" y="5923916"/>
                </a:lnTo>
                <a:lnTo>
                  <a:pt x="0" y="5923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BY CATEGORIES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710697"/>
            <a:ext cx="11301259" cy="3249112"/>
          </a:xfrm>
          <a:custGeom>
            <a:avLst/>
            <a:gdLst/>
            <a:ahLst/>
            <a:cxnLst/>
            <a:rect r="r" b="b" t="t" l="l"/>
            <a:pathLst>
              <a:path h="3249112" w="11301259">
                <a:moveTo>
                  <a:pt x="0" y="0"/>
                </a:moveTo>
                <a:lnTo>
                  <a:pt x="11301258" y="0"/>
                </a:lnTo>
                <a:lnTo>
                  <a:pt x="11301258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643410"/>
            <a:ext cx="6478746" cy="6258381"/>
          </a:xfrm>
          <a:custGeom>
            <a:avLst/>
            <a:gdLst/>
            <a:ahLst/>
            <a:cxnLst/>
            <a:rect r="r" b="b" t="t" l="l"/>
            <a:pathLst>
              <a:path h="6258381" w="6478746">
                <a:moveTo>
                  <a:pt x="0" y="0"/>
                </a:moveTo>
                <a:lnTo>
                  <a:pt x="6478746" y="0"/>
                </a:lnTo>
                <a:lnTo>
                  <a:pt x="6478746" y="6258381"/>
                </a:lnTo>
                <a:lnTo>
                  <a:pt x="0" y="6258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444506"/>
            <a:ext cx="1732097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SALARIES OF TOP 10 ACTIVE EMPLOYEES BY COUNTRY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53534" y="2498798"/>
            <a:ext cx="11301259" cy="3461011"/>
          </a:xfrm>
          <a:custGeom>
            <a:avLst/>
            <a:gdLst/>
            <a:ahLst/>
            <a:cxnLst/>
            <a:rect r="r" b="b" t="t" l="l"/>
            <a:pathLst>
              <a:path h="3461011" w="11301259">
                <a:moveTo>
                  <a:pt x="0" y="0"/>
                </a:moveTo>
                <a:lnTo>
                  <a:pt x="11301259" y="0"/>
                </a:lnTo>
                <a:lnTo>
                  <a:pt x="11301259" y="3461011"/>
                </a:lnTo>
                <a:lnTo>
                  <a:pt x="0" y="3461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50404" y="4426901"/>
            <a:ext cx="9083536" cy="5348842"/>
          </a:xfrm>
          <a:custGeom>
            <a:avLst/>
            <a:gdLst/>
            <a:ahLst/>
            <a:cxnLst/>
            <a:rect r="r" b="b" t="t" l="l"/>
            <a:pathLst>
              <a:path h="5348842" w="9083536">
                <a:moveTo>
                  <a:pt x="0" y="0"/>
                </a:moveTo>
                <a:lnTo>
                  <a:pt x="9083536" y="0"/>
                </a:lnTo>
                <a:lnTo>
                  <a:pt x="9083536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3534" y="894807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5 TOP PREFERRED COLORS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74149"/>
            <a:ext cx="11301259" cy="4054327"/>
          </a:xfrm>
          <a:custGeom>
            <a:avLst/>
            <a:gdLst/>
            <a:ahLst/>
            <a:cxnLst/>
            <a:rect r="r" b="b" t="t" l="l"/>
            <a:pathLst>
              <a:path h="4054327" w="11301259">
                <a:moveTo>
                  <a:pt x="0" y="0"/>
                </a:moveTo>
                <a:lnTo>
                  <a:pt x="11301258" y="0"/>
                </a:lnTo>
                <a:lnTo>
                  <a:pt x="11301258" y="4054326"/>
                </a:lnTo>
                <a:lnTo>
                  <a:pt x="0" y="4054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1819" y="4501312"/>
            <a:ext cx="9091384" cy="5332755"/>
          </a:xfrm>
          <a:custGeom>
            <a:avLst/>
            <a:gdLst/>
            <a:ahLst/>
            <a:cxnLst/>
            <a:rect r="r" b="b" t="t" l="l"/>
            <a:pathLst>
              <a:path h="5332755" w="9091384">
                <a:moveTo>
                  <a:pt x="0" y="0"/>
                </a:moveTo>
                <a:lnTo>
                  <a:pt x="9091384" y="0"/>
                </a:lnTo>
                <a:lnTo>
                  <a:pt x="9091384" y="5332755"/>
                </a:lnTo>
                <a:lnTo>
                  <a:pt x="0" y="5332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5 TOP PREFERRED COLORS IN PORSCHE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74149"/>
            <a:ext cx="11301259" cy="3870681"/>
          </a:xfrm>
          <a:custGeom>
            <a:avLst/>
            <a:gdLst/>
            <a:ahLst/>
            <a:cxnLst/>
            <a:rect r="r" b="b" t="t" l="l"/>
            <a:pathLst>
              <a:path h="3870681" w="11301259">
                <a:moveTo>
                  <a:pt x="0" y="0"/>
                </a:moveTo>
                <a:lnTo>
                  <a:pt x="11301258" y="0"/>
                </a:lnTo>
                <a:lnTo>
                  <a:pt x="11301258" y="3870681"/>
                </a:lnTo>
                <a:lnTo>
                  <a:pt x="0" y="3870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4781" y="4256067"/>
            <a:ext cx="9183659" cy="5321979"/>
          </a:xfrm>
          <a:custGeom>
            <a:avLst/>
            <a:gdLst/>
            <a:ahLst/>
            <a:cxnLst/>
            <a:rect r="r" b="b" t="t" l="l"/>
            <a:pathLst>
              <a:path h="5321979" w="9183659">
                <a:moveTo>
                  <a:pt x="0" y="0"/>
                </a:moveTo>
                <a:lnTo>
                  <a:pt x="9183659" y="0"/>
                </a:lnTo>
                <a:lnTo>
                  <a:pt x="9183659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5 LEAST PREFERRED COLORS IN PORSCHE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773905"/>
            <a:ext cx="11301259" cy="3771795"/>
          </a:xfrm>
          <a:custGeom>
            <a:avLst/>
            <a:gdLst/>
            <a:ahLst/>
            <a:cxnLst/>
            <a:rect r="r" b="b" t="t" l="l"/>
            <a:pathLst>
              <a:path h="3771795" w="11301259">
                <a:moveTo>
                  <a:pt x="0" y="0"/>
                </a:moveTo>
                <a:lnTo>
                  <a:pt x="11301258" y="0"/>
                </a:lnTo>
                <a:lnTo>
                  <a:pt x="11301258" y="3771795"/>
                </a:lnTo>
                <a:lnTo>
                  <a:pt x="0" y="3771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24762" y="3936488"/>
            <a:ext cx="7779510" cy="4607015"/>
          </a:xfrm>
          <a:custGeom>
            <a:avLst/>
            <a:gdLst/>
            <a:ahLst/>
            <a:cxnLst/>
            <a:rect r="r" b="b" t="t" l="l"/>
            <a:pathLst>
              <a:path h="4607015" w="7779510">
                <a:moveTo>
                  <a:pt x="0" y="0"/>
                </a:moveTo>
                <a:lnTo>
                  <a:pt x="7779510" y="0"/>
                </a:lnTo>
                <a:lnTo>
                  <a:pt x="7779510" y="4607015"/>
                </a:lnTo>
                <a:lnTo>
                  <a:pt x="0" y="4607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444506"/>
            <a:ext cx="1732097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TOP 5 COUNTRIES WITH THE MOST PORSCHE CONSUMERS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74149"/>
            <a:ext cx="11301259" cy="4845415"/>
          </a:xfrm>
          <a:custGeom>
            <a:avLst/>
            <a:gdLst/>
            <a:ahLst/>
            <a:cxnLst/>
            <a:rect r="r" b="b" t="t" l="l"/>
            <a:pathLst>
              <a:path h="4845415" w="11301259">
                <a:moveTo>
                  <a:pt x="0" y="0"/>
                </a:moveTo>
                <a:lnTo>
                  <a:pt x="11301258" y="0"/>
                </a:lnTo>
                <a:lnTo>
                  <a:pt x="11301258" y="4845414"/>
                </a:lnTo>
                <a:lnTo>
                  <a:pt x="0" y="4845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60071" y="4224677"/>
            <a:ext cx="8627929" cy="5845422"/>
          </a:xfrm>
          <a:custGeom>
            <a:avLst/>
            <a:gdLst/>
            <a:ahLst/>
            <a:cxnLst/>
            <a:rect r="r" b="b" t="t" l="l"/>
            <a:pathLst>
              <a:path h="5845422" w="8627929">
                <a:moveTo>
                  <a:pt x="0" y="0"/>
                </a:moveTo>
                <a:lnTo>
                  <a:pt x="8627929" y="0"/>
                </a:lnTo>
                <a:lnTo>
                  <a:pt x="86279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615956"/>
            <a:ext cx="17320973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USAGE STATUS OF THE PRODUCTS OFFERED FOR SALE ACCORDING TO VEHICLE YEAR AND CATEGORY TYPE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9000" y="2776259"/>
            <a:ext cx="6907145" cy="868440"/>
            <a:chOff x="0" y="0"/>
            <a:chExt cx="9209527" cy="115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ABOUT 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09000" y="4064940"/>
            <a:ext cx="6907145" cy="868440"/>
            <a:chOff x="0" y="0"/>
            <a:chExt cx="9209527" cy="1157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SQL QUERIES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09000" y="5353620"/>
            <a:ext cx="6907145" cy="868440"/>
            <a:chOff x="0" y="0"/>
            <a:chExt cx="9209527" cy="11579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OWER BI GRAPHICS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9000" y="6642301"/>
            <a:ext cx="6907145" cy="868440"/>
            <a:chOff x="0" y="0"/>
            <a:chExt cx="9209527" cy="11579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UPSCHOOL JOURNEY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262573" y="-849600"/>
            <a:ext cx="6115751" cy="5485644"/>
          </a:xfrm>
          <a:custGeom>
            <a:avLst/>
            <a:gdLst/>
            <a:ahLst/>
            <a:cxnLst/>
            <a:rect r="r" b="b" t="t" l="l"/>
            <a:pathLst>
              <a:path h="5485644" w="6115751">
                <a:moveTo>
                  <a:pt x="0" y="0"/>
                </a:moveTo>
                <a:lnTo>
                  <a:pt x="6115751" y="0"/>
                </a:lnTo>
                <a:lnTo>
                  <a:pt x="6115751" y="5485644"/>
                </a:lnTo>
                <a:lnTo>
                  <a:pt x="0" y="548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162800" y="1390688"/>
            <a:ext cx="8856728" cy="708538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28700" y="4161855"/>
            <a:ext cx="678046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1997081"/>
            <a:ext cx="11301259" cy="5523490"/>
          </a:xfrm>
          <a:custGeom>
            <a:avLst/>
            <a:gdLst/>
            <a:ahLst/>
            <a:cxnLst/>
            <a:rect r="r" b="b" t="t" l="l"/>
            <a:pathLst>
              <a:path h="5523490" w="11301259">
                <a:moveTo>
                  <a:pt x="0" y="0"/>
                </a:moveTo>
                <a:lnTo>
                  <a:pt x="11301258" y="0"/>
                </a:lnTo>
                <a:lnTo>
                  <a:pt x="11301258" y="5523490"/>
                </a:lnTo>
                <a:lnTo>
                  <a:pt x="0" y="5523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2003" y="6275572"/>
            <a:ext cx="10152105" cy="3718208"/>
          </a:xfrm>
          <a:custGeom>
            <a:avLst/>
            <a:gdLst/>
            <a:ahLst/>
            <a:cxnLst/>
            <a:rect r="r" b="b" t="t" l="l"/>
            <a:pathLst>
              <a:path h="3718208" w="10152105">
                <a:moveTo>
                  <a:pt x="0" y="0"/>
                </a:moveTo>
                <a:lnTo>
                  <a:pt x="10152104" y="0"/>
                </a:lnTo>
                <a:lnTo>
                  <a:pt x="10152104" y="3718208"/>
                </a:lnTo>
                <a:lnTo>
                  <a:pt x="0" y="3718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DELIVERY STATUS OF PRODUCTS BY STORES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53534" y="2396692"/>
            <a:ext cx="11301259" cy="3079593"/>
          </a:xfrm>
          <a:custGeom>
            <a:avLst/>
            <a:gdLst/>
            <a:ahLst/>
            <a:cxnLst/>
            <a:rect r="r" b="b" t="t" l="l"/>
            <a:pathLst>
              <a:path h="3079593" w="11301259">
                <a:moveTo>
                  <a:pt x="0" y="0"/>
                </a:moveTo>
                <a:lnTo>
                  <a:pt x="11301259" y="0"/>
                </a:lnTo>
                <a:lnTo>
                  <a:pt x="11301259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0703" y="3338679"/>
            <a:ext cx="6371814" cy="5919621"/>
          </a:xfrm>
          <a:custGeom>
            <a:avLst/>
            <a:gdLst/>
            <a:ahLst/>
            <a:cxnLst/>
            <a:rect r="r" b="b" t="t" l="l"/>
            <a:pathLst>
              <a:path h="5919621" w="6371814">
                <a:moveTo>
                  <a:pt x="0" y="0"/>
                </a:moveTo>
                <a:lnTo>
                  <a:pt x="6371815" y="0"/>
                </a:lnTo>
                <a:lnTo>
                  <a:pt x="6371815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QUANTITY OF TOP 10 PROVIDERS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193458"/>
            <a:ext cx="11301259" cy="3136099"/>
          </a:xfrm>
          <a:custGeom>
            <a:avLst/>
            <a:gdLst/>
            <a:ahLst/>
            <a:cxnLst/>
            <a:rect r="r" b="b" t="t" l="l"/>
            <a:pathLst>
              <a:path h="3136099" w="11301259">
                <a:moveTo>
                  <a:pt x="0" y="0"/>
                </a:moveTo>
                <a:lnTo>
                  <a:pt x="11301258" y="0"/>
                </a:lnTo>
                <a:lnTo>
                  <a:pt x="11301258" y="3136100"/>
                </a:lnTo>
                <a:lnTo>
                  <a:pt x="0" y="313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0035" y="4908988"/>
            <a:ext cx="9099265" cy="5766659"/>
          </a:xfrm>
          <a:custGeom>
            <a:avLst/>
            <a:gdLst/>
            <a:ahLst/>
            <a:cxnLst/>
            <a:rect r="r" b="b" t="t" l="l"/>
            <a:pathLst>
              <a:path h="5766659" w="9099265">
                <a:moveTo>
                  <a:pt x="0" y="0"/>
                </a:moveTo>
                <a:lnTo>
                  <a:pt x="9099265" y="0"/>
                </a:lnTo>
                <a:lnTo>
                  <a:pt x="9099265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BRANDS AND AVERAGE PRICES BY PROVIDERS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274548"/>
            <a:ext cx="11301259" cy="3941314"/>
          </a:xfrm>
          <a:custGeom>
            <a:avLst/>
            <a:gdLst/>
            <a:ahLst/>
            <a:cxnLst/>
            <a:rect r="r" b="b" t="t" l="l"/>
            <a:pathLst>
              <a:path h="3941314" w="11301259">
                <a:moveTo>
                  <a:pt x="0" y="0"/>
                </a:moveTo>
                <a:lnTo>
                  <a:pt x="11301258" y="0"/>
                </a:lnTo>
                <a:lnTo>
                  <a:pt x="11301258" y="3941314"/>
                </a:lnTo>
                <a:lnTo>
                  <a:pt x="0" y="3941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1371" y="4563326"/>
            <a:ext cx="8627929" cy="5430824"/>
          </a:xfrm>
          <a:custGeom>
            <a:avLst/>
            <a:gdLst/>
            <a:ahLst/>
            <a:cxnLst/>
            <a:rect r="r" b="b" t="t" l="l"/>
            <a:pathLst>
              <a:path h="5430824" w="8627929">
                <a:moveTo>
                  <a:pt x="0" y="0"/>
                </a:moveTo>
                <a:lnTo>
                  <a:pt x="8627929" y="0"/>
                </a:lnTo>
                <a:lnTo>
                  <a:pt x="8627929" y="5430824"/>
                </a:lnTo>
                <a:lnTo>
                  <a:pt x="0" y="5430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63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KM OF PRODUCTS BY PROVIDERS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53534" y="2474149"/>
            <a:ext cx="11301259" cy="1073620"/>
          </a:xfrm>
          <a:custGeom>
            <a:avLst/>
            <a:gdLst/>
            <a:ahLst/>
            <a:cxnLst/>
            <a:rect r="r" b="b" t="t" l="l"/>
            <a:pathLst>
              <a:path h="1073620" w="11301259">
                <a:moveTo>
                  <a:pt x="0" y="0"/>
                </a:moveTo>
                <a:lnTo>
                  <a:pt x="11301259" y="0"/>
                </a:lnTo>
                <a:lnTo>
                  <a:pt x="11301259" y="1073619"/>
                </a:lnTo>
                <a:lnTo>
                  <a:pt x="0" y="1073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534" y="3936488"/>
            <a:ext cx="11301259" cy="3178479"/>
          </a:xfrm>
          <a:custGeom>
            <a:avLst/>
            <a:gdLst/>
            <a:ahLst/>
            <a:cxnLst/>
            <a:rect r="r" b="b" t="t" l="l"/>
            <a:pathLst>
              <a:path h="3178479" w="1130125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AGE OF CUSTOMERS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74149"/>
            <a:ext cx="13357548" cy="1375318"/>
          </a:xfrm>
          <a:custGeom>
            <a:avLst/>
            <a:gdLst/>
            <a:ahLst/>
            <a:cxnLst/>
            <a:rect r="r" b="b" t="t" l="l"/>
            <a:pathLst>
              <a:path h="1375318" w="13357548">
                <a:moveTo>
                  <a:pt x="0" y="0"/>
                </a:moveTo>
                <a:lnTo>
                  <a:pt x="13357548" y="0"/>
                </a:lnTo>
                <a:lnTo>
                  <a:pt x="13357548" y="1375318"/>
                </a:lnTo>
                <a:lnTo>
                  <a:pt x="0" y="137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9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3047" y="4420185"/>
            <a:ext cx="5797834" cy="1799560"/>
          </a:xfrm>
          <a:custGeom>
            <a:avLst/>
            <a:gdLst/>
            <a:ahLst/>
            <a:cxnLst/>
            <a:rect r="r" b="b" t="t" l="l"/>
            <a:pathLst>
              <a:path h="1799560" w="5797834">
                <a:moveTo>
                  <a:pt x="0" y="0"/>
                </a:moveTo>
                <a:lnTo>
                  <a:pt x="5797834" y="0"/>
                </a:lnTo>
                <a:lnTo>
                  <a:pt x="5797834" y="1799560"/>
                </a:lnTo>
                <a:lnTo>
                  <a:pt x="0" y="1799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8" r="0" b="-6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AVERAGE AGE OF CUSTOMERS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2474149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8" y="0"/>
                </a:lnTo>
                <a:lnTo>
                  <a:pt x="11301258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04344" y="4593610"/>
            <a:ext cx="7334502" cy="5522154"/>
          </a:xfrm>
          <a:custGeom>
            <a:avLst/>
            <a:gdLst/>
            <a:ahLst/>
            <a:cxnLst/>
            <a:rect r="r" b="b" t="t" l="l"/>
            <a:pathLst>
              <a:path h="5522154" w="7334502">
                <a:moveTo>
                  <a:pt x="0" y="0"/>
                </a:moveTo>
                <a:lnTo>
                  <a:pt x="7334502" y="0"/>
                </a:lnTo>
                <a:lnTo>
                  <a:pt x="7334502" y="5522154"/>
                </a:lnTo>
                <a:lnTo>
                  <a:pt x="0" y="5522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1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501656"/>
            <a:ext cx="17320973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PREFERRED CATEGORIES  BY CUSTOMERS ACCORDING TO THEIR AGE RANGE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691445" y="-2501378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347562">
            <a:off x="4589947" y="1827184"/>
            <a:ext cx="6442815" cy="2998838"/>
          </a:xfrm>
          <a:custGeom>
            <a:avLst/>
            <a:gdLst/>
            <a:ahLst/>
            <a:cxnLst/>
            <a:rect r="r" b="b" t="t" l="l"/>
            <a:pathLst>
              <a:path h="2998838" w="6442815">
                <a:moveTo>
                  <a:pt x="0" y="0"/>
                </a:moveTo>
                <a:lnTo>
                  <a:pt x="6442815" y="0"/>
                </a:lnTo>
                <a:lnTo>
                  <a:pt x="6442815" y="2998837"/>
                </a:lnTo>
                <a:lnTo>
                  <a:pt x="0" y="299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59487" y="2733651"/>
            <a:ext cx="6103735" cy="2938486"/>
            <a:chOff x="0" y="0"/>
            <a:chExt cx="8138313" cy="39179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8138313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POWER BI GRAPHICS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72610"/>
              <a:ext cx="8138313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305098" y="3973084"/>
            <a:ext cx="4809342" cy="2340833"/>
          </a:xfrm>
          <a:custGeom>
            <a:avLst/>
            <a:gdLst/>
            <a:ahLst/>
            <a:cxnLst/>
            <a:rect r="r" b="b" t="t" l="l"/>
            <a:pathLst>
              <a:path h="2340833" w="4809342">
                <a:moveTo>
                  <a:pt x="0" y="0"/>
                </a:moveTo>
                <a:lnTo>
                  <a:pt x="4809342" y="0"/>
                </a:lnTo>
                <a:lnTo>
                  <a:pt x="4809342" y="2340832"/>
                </a:lnTo>
                <a:lnTo>
                  <a:pt x="0" y="2340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988" r="0" b="-342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0633" y="1990182"/>
            <a:ext cx="10898213" cy="7587881"/>
          </a:xfrm>
          <a:custGeom>
            <a:avLst/>
            <a:gdLst/>
            <a:ahLst/>
            <a:cxnLst/>
            <a:rect r="r" b="b" t="t" l="l"/>
            <a:pathLst>
              <a:path h="7587881" w="10898213">
                <a:moveTo>
                  <a:pt x="0" y="0"/>
                </a:moveTo>
                <a:lnTo>
                  <a:pt x="10898213" y="0"/>
                </a:lnTo>
                <a:lnTo>
                  <a:pt x="10898213" y="7587881"/>
                </a:lnTo>
                <a:lnTo>
                  <a:pt x="0" y="7587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444506"/>
            <a:ext cx="1732097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AGE AND AGE RANGE OF CUSTOMERS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802797" y="1990182"/>
            <a:ext cx="14682407" cy="8084468"/>
          </a:xfrm>
          <a:custGeom>
            <a:avLst/>
            <a:gdLst/>
            <a:ahLst/>
            <a:cxnLst/>
            <a:rect r="r" b="b" t="t" l="l"/>
            <a:pathLst>
              <a:path h="8084468" w="14682407">
                <a:moveTo>
                  <a:pt x="0" y="0"/>
                </a:moveTo>
                <a:lnTo>
                  <a:pt x="14682406" y="0"/>
                </a:lnTo>
                <a:lnTo>
                  <a:pt x="14682406" y="8084468"/>
                </a:lnTo>
                <a:lnTo>
                  <a:pt x="0" y="808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117" r="0" b="-48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SUM OF QUANTITY BY CATEGORY NAME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417696" y="-180315"/>
            <a:ext cx="5609224" cy="2610839"/>
          </a:xfrm>
          <a:custGeom>
            <a:avLst/>
            <a:gdLst/>
            <a:ahLst/>
            <a:cxnLst/>
            <a:rect r="r" b="b" t="t" l="l"/>
            <a:pathLst>
              <a:path h="2610839" w="5609224">
                <a:moveTo>
                  <a:pt x="0" y="0"/>
                </a:moveTo>
                <a:lnTo>
                  <a:pt x="5609224" y="0"/>
                </a:lnTo>
                <a:lnTo>
                  <a:pt x="5609224" y="2610839"/>
                </a:lnTo>
                <a:lnTo>
                  <a:pt x="0" y="2610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690" y="6089904"/>
            <a:ext cx="2894041" cy="2057400"/>
          </a:xfrm>
          <a:custGeom>
            <a:avLst/>
            <a:gdLst/>
            <a:ahLst/>
            <a:cxnLst/>
            <a:rect r="r" b="b" t="t" l="l"/>
            <a:pathLst>
              <a:path h="2057400" w="2894041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6906" y="6089904"/>
            <a:ext cx="2894041" cy="2057400"/>
          </a:xfrm>
          <a:custGeom>
            <a:avLst/>
            <a:gdLst/>
            <a:ahLst/>
            <a:cxnLst/>
            <a:rect r="r" b="b" t="t" l="l"/>
            <a:pathLst>
              <a:path h="2057400" w="2894041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22308" y="2973449"/>
            <a:ext cx="2894041" cy="2057400"/>
          </a:xfrm>
          <a:custGeom>
            <a:avLst/>
            <a:gdLst/>
            <a:ahLst/>
            <a:cxnLst/>
            <a:rect r="r" b="b" t="t" l="l"/>
            <a:pathLst>
              <a:path h="2057400" w="2894041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58539" y="5973529"/>
            <a:ext cx="2894041" cy="2057400"/>
          </a:xfrm>
          <a:custGeom>
            <a:avLst/>
            <a:gdLst/>
            <a:ahLst/>
            <a:cxnLst/>
            <a:rect r="r" b="b" t="t" l="l"/>
            <a:pathLst>
              <a:path h="2057400" w="2894041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86731" y="2179979"/>
            <a:ext cx="4010175" cy="2850870"/>
          </a:xfrm>
          <a:custGeom>
            <a:avLst/>
            <a:gdLst/>
            <a:ahLst/>
            <a:cxnLst/>
            <a:rect r="r" b="b" t="t" l="l"/>
            <a:pathLst>
              <a:path h="2850870" w="4010175">
                <a:moveTo>
                  <a:pt x="0" y="0"/>
                </a:moveTo>
                <a:lnTo>
                  <a:pt x="4010175" y="0"/>
                </a:lnTo>
                <a:lnTo>
                  <a:pt x="4010175" y="2850870"/>
                </a:lnTo>
                <a:lnTo>
                  <a:pt x="0" y="2850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8800" y="5073111"/>
            <a:ext cx="15430500" cy="336665"/>
          </a:xfrm>
          <a:custGeom>
            <a:avLst/>
            <a:gdLst/>
            <a:ahLst/>
            <a:cxnLst/>
            <a:rect r="r" b="b" t="t" l="l"/>
            <a:pathLst>
              <a:path h="336665" w="15430500">
                <a:moveTo>
                  <a:pt x="0" y="0"/>
                </a:moveTo>
                <a:lnTo>
                  <a:pt x="15430500" y="0"/>
                </a:lnTo>
                <a:lnTo>
                  <a:pt x="15430500" y="336665"/>
                </a:lnTo>
                <a:lnTo>
                  <a:pt x="0" y="336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7812" y="5390726"/>
            <a:ext cx="15277617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1995                          2013                         2017                         2018                          2024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-849520" y="-2837522"/>
            <a:ext cx="4865516" cy="616878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17896154" y="3644341"/>
            <a:ext cx="4865516" cy="6168780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-1727157" y="8499128"/>
            <a:ext cx="4867186" cy="4114800"/>
          </a:xfrm>
          <a:custGeom>
            <a:avLst/>
            <a:gdLst/>
            <a:ahLst/>
            <a:cxnLst/>
            <a:rect r="r" b="b" t="t" l="l"/>
            <a:pathLst>
              <a:path h="4114800" w="4867186">
                <a:moveTo>
                  <a:pt x="0" y="0"/>
                </a:moveTo>
                <a:lnTo>
                  <a:pt x="4867186" y="0"/>
                </a:lnTo>
                <a:lnTo>
                  <a:pt x="48671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99048" y="1028700"/>
            <a:ext cx="7729865" cy="1881211"/>
            <a:chOff x="0" y="0"/>
            <a:chExt cx="10306486" cy="25082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0"/>
              <a:ext cx="103064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ABOUT 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62910"/>
              <a:ext cx="10306486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49470" y="6383104"/>
            <a:ext cx="2180481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BORN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 ISTANBUL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93632" y="2578162"/>
            <a:ext cx="2824014" cy="215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ISTANBUL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UNIVERSITY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MET. AND MAT.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31201" y="6985254"/>
            <a:ext cx="242545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GRATUATION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89969" y="6383104"/>
            <a:ext cx="1831181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CAREER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STARTING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16592" y="3383024"/>
            <a:ext cx="2105471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UPSCHOOL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JOURNEY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35551" y="2474149"/>
            <a:ext cx="13281906" cy="7913925"/>
          </a:xfrm>
          <a:custGeom>
            <a:avLst/>
            <a:gdLst/>
            <a:ahLst/>
            <a:cxnLst/>
            <a:rect r="r" b="b" t="t" l="l"/>
            <a:pathLst>
              <a:path h="7913925" w="13281906">
                <a:moveTo>
                  <a:pt x="0" y="0"/>
                </a:moveTo>
                <a:lnTo>
                  <a:pt x="13281905" y="0"/>
                </a:lnTo>
                <a:lnTo>
                  <a:pt x="13281905" y="7913924"/>
                </a:lnTo>
                <a:lnTo>
                  <a:pt x="0" y="791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39" r="0" b="-1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047" y="444506"/>
            <a:ext cx="1732097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SALARY BY COUNTRIES AND EMPLOYEE AGE GAPS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83202" y="2474149"/>
            <a:ext cx="13612623" cy="7465781"/>
          </a:xfrm>
          <a:custGeom>
            <a:avLst/>
            <a:gdLst/>
            <a:ahLst/>
            <a:cxnLst/>
            <a:rect r="r" b="b" t="t" l="l"/>
            <a:pathLst>
              <a:path h="7465781" w="13612623">
                <a:moveTo>
                  <a:pt x="0" y="0"/>
                </a:moveTo>
                <a:lnTo>
                  <a:pt x="13612623" y="0"/>
                </a:lnTo>
                <a:lnTo>
                  <a:pt x="13612623" y="7465781"/>
                </a:lnTo>
                <a:lnTo>
                  <a:pt x="0" y="7465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702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047" y="444506"/>
            <a:ext cx="1732097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SALARY BY  EMPLOYEE AGE GAPS IN TURKEY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73047" y="1997081"/>
            <a:ext cx="13163170" cy="8037223"/>
          </a:xfrm>
          <a:custGeom>
            <a:avLst/>
            <a:gdLst/>
            <a:ahLst/>
            <a:cxnLst/>
            <a:rect r="r" b="b" t="t" l="l"/>
            <a:pathLst>
              <a:path h="8037223" w="13163170">
                <a:moveTo>
                  <a:pt x="0" y="0"/>
                </a:moveTo>
                <a:lnTo>
                  <a:pt x="13163170" y="0"/>
                </a:lnTo>
                <a:lnTo>
                  <a:pt x="13163170" y="8037223"/>
                </a:lnTo>
                <a:lnTo>
                  <a:pt x="0" y="8037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22" r="0" b="-73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34368" y="2432786"/>
            <a:ext cx="8859651" cy="3007405"/>
          </a:xfrm>
          <a:custGeom>
            <a:avLst/>
            <a:gdLst/>
            <a:ahLst/>
            <a:cxnLst/>
            <a:rect r="r" b="b" t="t" l="l"/>
            <a:pathLst>
              <a:path h="3007405" w="8859651">
                <a:moveTo>
                  <a:pt x="0" y="0"/>
                </a:moveTo>
                <a:lnTo>
                  <a:pt x="8859651" y="0"/>
                </a:lnTo>
                <a:lnTo>
                  <a:pt x="8859651" y="3007405"/>
                </a:lnTo>
                <a:lnTo>
                  <a:pt x="0" y="3007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047" y="901706"/>
            <a:ext cx="173209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AVERAGE PRICE OF BRANDS BY YEARS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457904">
            <a:off x="11124762" y="227586"/>
            <a:ext cx="7069144" cy="3290365"/>
          </a:xfrm>
          <a:custGeom>
            <a:avLst/>
            <a:gdLst/>
            <a:ahLst/>
            <a:cxnLst/>
            <a:rect r="r" b="b" t="t" l="l"/>
            <a:pathLst>
              <a:path h="3290365" w="7069144">
                <a:moveTo>
                  <a:pt x="0" y="0"/>
                </a:moveTo>
                <a:lnTo>
                  <a:pt x="7069145" y="0"/>
                </a:lnTo>
                <a:lnTo>
                  <a:pt x="7069145" y="3290365"/>
                </a:lnTo>
                <a:lnTo>
                  <a:pt x="0" y="329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-849520" y="-2837522"/>
            <a:ext cx="4865516" cy="61687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17896154" y="3644341"/>
            <a:ext cx="4865516" cy="616878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727157" y="8499128"/>
            <a:ext cx="4867186" cy="4114800"/>
          </a:xfrm>
          <a:custGeom>
            <a:avLst/>
            <a:gdLst/>
            <a:ahLst/>
            <a:cxnLst/>
            <a:rect r="r" b="b" t="t" l="l"/>
            <a:pathLst>
              <a:path h="4114800" w="4867186">
                <a:moveTo>
                  <a:pt x="0" y="0"/>
                </a:moveTo>
                <a:lnTo>
                  <a:pt x="4867186" y="0"/>
                </a:lnTo>
                <a:lnTo>
                  <a:pt x="48671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020911">
            <a:off x="7008906" y="3307321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7556" y="3307321"/>
            <a:ext cx="4271885" cy="4114800"/>
          </a:xfrm>
          <a:custGeom>
            <a:avLst/>
            <a:gdLst/>
            <a:ahLst/>
            <a:cxnLst/>
            <a:rect r="r" b="b" t="t" l="l"/>
            <a:pathLst>
              <a:path h="4114800" w="4271885">
                <a:moveTo>
                  <a:pt x="0" y="0"/>
                </a:moveTo>
                <a:lnTo>
                  <a:pt x="4271884" y="0"/>
                </a:lnTo>
                <a:lnTo>
                  <a:pt x="42718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2753794" y="3307321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7" y="0"/>
                </a:lnTo>
                <a:lnTo>
                  <a:pt x="2611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345682" y="1283191"/>
            <a:ext cx="7729865" cy="2938486"/>
            <a:chOff x="0" y="0"/>
            <a:chExt cx="10306486" cy="391798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0"/>
              <a:ext cx="1030648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UP SCHOOL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JOURNEY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72610"/>
              <a:ext cx="10306486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06619" y="4741256"/>
            <a:ext cx="4271885" cy="149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FEED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FORWARD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38730" y="4741256"/>
            <a:ext cx="4271885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SISTERHOOD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5397" y="4741256"/>
            <a:ext cx="4271885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MOTIVATION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4219178"/>
            <a:ext cx="8465475" cy="1848644"/>
            <a:chOff x="0" y="0"/>
            <a:chExt cx="11287299" cy="24648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9487"/>
              <a:ext cx="1128729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60166"/>
            <a:ext cx="9621431" cy="9789932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538819" y="1310702"/>
            <a:ext cx="3978627" cy="3407152"/>
          </a:xfrm>
          <a:custGeom>
            <a:avLst/>
            <a:gdLst/>
            <a:ahLst/>
            <a:cxnLst/>
            <a:rect r="r" b="b" t="t" l="l"/>
            <a:pathLst>
              <a:path h="3407152" w="3978627">
                <a:moveTo>
                  <a:pt x="0" y="0"/>
                </a:moveTo>
                <a:lnTo>
                  <a:pt x="3978627" y="0"/>
                </a:lnTo>
                <a:lnTo>
                  <a:pt x="3978627" y="3407152"/>
                </a:lnTo>
                <a:lnTo>
                  <a:pt x="0" y="3407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48212" y="1304319"/>
            <a:ext cx="3289406" cy="3413535"/>
          </a:xfrm>
          <a:custGeom>
            <a:avLst/>
            <a:gdLst/>
            <a:ahLst/>
            <a:cxnLst/>
            <a:rect r="r" b="b" t="t" l="l"/>
            <a:pathLst>
              <a:path h="3413535" w="3289406">
                <a:moveTo>
                  <a:pt x="0" y="0"/>
                </a:moveTo>
                <a:lnTo>
                  <a:pt x="3289406" y="0"/>
                </a:lnTo>
                <a:lnTo>
                  <a:pt x="3289406" y="3413535"/>
                </a:lnTo>
                <a:lnTo>
                  <a:pt x="0" y="3413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6329" y="4711471"/>
            <a:ext cx="4831124" cy="2697378"/>
          </a:xfrm>
          <a:custGeom>
            <a:avLst/>
            <a:gdLst/>
            <a:ahLst/>
            <a:cxnLst/>
            <a:rect r="r" b="b" t="t" l="l"/>
            <a:pathLst>
              <a:path h="2697378" w="4831124">
                <a:moveTo>
                  <a:pt x="0" y="0"/>
                </a:moveTo>
                <a:lnTo>
                  <a:pt x="4831124" y="0"/>
                </a:lnTo>
                <a:lnTo>
                  <a:pt x="4831124" y="2697378"/>
                </a:lnTo>
                <a:lnTo>
                  <a:pt x="0" y="2697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10534" y="7077130"/>
            <a:ext cx="3658831" cy="3549665"/>
          </a:xfrm>
          <a:custGeom>
            <a:avLst/>
            <a:gdLst/>
            <a:ahLst/>
            <a:cxnLst/>
            <a:rect r="r" b="b" t="t" l="l"/>
            <a:pathLst>
              <a:path h="3549665" w="3658831">
                <a:moveTo>
                  <a:pt x="0" y="0"/>
                </a:moveTo>
                <a:lnTo>
                  <a:pt x="3658831" y="0"/>
                </a:lnTo>
                <a:lnTo>
                  <a:pt x="3658831" y="3549665"/>
                </a:lnTo>
                <a:lnTo>
                  <a:pt x="0" y="3549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75561" y="2209415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48212" y="5227468"/>
            <a:ext cx="4552222" cy="3467409"/>
          </a:xfrm>
          <a:custGeom>
            <a:avLst/>
            <a:gdLst/>
            <a:ahLst/>
            <a:cxnLst/>
            <a:rect r="r" b="b" t="t" l="l"/>
            <a:pathLst>
              <a:path h="3467409" w="4552222">
                <a:moveTo>
                  <a:pt x="0" y="0"/>
                </a:moveTo>
                <a:lnTo>
                  <a:pt x="4552221" y="0"/>
                </a:lnTo>
                <a:lnTo>
                  <a:pt x="4552221" y="3467410"/>
                </a:lnTo>
                <a:lnTo>
                  <a:pt x="0" y="3467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874" t="0" r="-187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66902" y="6493252"/>
            <a:ext cx="4516446" cy="3355343"/>
          </a:xfrm>
          <a:custGeom>
            <a:avLst/>
            <a:gdLst/>
            <a:ahLst/>
            <a:cxnLst/>
            <a:rect r="r" b="b" t="t" l="l"/>
            <a:pathLst>
              <a:path h="3355343" w="4516446">
                <a:moveTo>
                  <a:pt x="0" y="0"/>
                </a:moveTo>
                <a:lnTo>
                  <a:pt x="4516446" y="0"/>
                </a:lnTo>
                <a:lnTo>
                  <a:pt x="4516446" y="3355343"/>
                </a:lnTo>
                <a:lnTo>
                  <a:pt x="0" y="3355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7056017" y="-1842846"/>
            <a:ext cx="9621431" cy="978993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348212" y="6546835"/>
            <a:ext cx="4552222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ORDERS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8212" y="2468041"/>
            <a:ext cx="3289406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CATEGORY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1152" y="2468041"/>
            <a:ext cx="2633960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EMPLOYEE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0343" y="3774690"/>
            <a:ext cx="3289406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PRODUCT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99272" y="5645822"/>
            <a:ext cx="1665238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56886" y="7756586"/>
            <a:ext cx="2536478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PROVIDER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17525" y="8202752"/>
            <a:ext cx="2844850" cy="79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CUSTOMER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025" y="135919"/>
            <a:ext cx="15455950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 DIAGRAM OF AUTOMOTIVE BUSINESS DATA SET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052962" y="3578715"/>
            <a:ext cx="733024" cy="409272"/>
          </a:xfrm>
          <a:custGeom>
            <a:avLst/>
            <a:gdLst/>
            <a:ahLst/>
            <a:cxnLst/>
            <a:rect r="r" b="b" t="t" l="l"/>
            <a:pathLst>
              <a:path h="409272" w="733024">
                <a:moveTo>
                  <a:pt x="0" y="0"/>
                </a:moveTo>
                <a:lnTo>
                  <a:pt x="733025" y="0"/>
                </a:lnTo>
                <a:lnTo>
                  <a:pt x="733025" y="409272"/>
                </a:lnTo>
                <a:lnTo>
                  <a:pt x="0" y="409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56283" y="7715303"/>
            <a:ext cx="733024" cy="357214"/>
          </a:xfrm>
          <a:custGeom>
            <a:avLst/>
            <a:gdLst/>
            <a:ahLst/>
            <a:cxnLst/>
            <a:rect r="r" b="b" t="t" l="l"/>
            <a:pathLst>
              <a:path h="357214" w="733024">
                <a:moveTo>
                  <a:pt x="0" y="0"/>
                </a:moveTo>
                <a:lnTo>
                  <a:pt x="733025" y="0"/>
                </a:lnTo>
                <a:lnTo>
                  <a:pt x="733025" y="357214"/>
                </a:lnTo>
                <a:lnTo>
                  <a:pt x="0" y="357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457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52682" y="9177478"/>
            <a:ext cx="574535" cy="492011"/>
          </a:xfrm>
          <a:custGeom>
            <a:avLst/>
            <a:gdLst/>
            <a:ahLst/>
            <a:cxnLst/>
            <a:rect r="r" b="b" t="t" l="l"/>
            <a:pathLst>
              <a:path h="492011" w="574535">
                <a:moveTo>
                  <a:pt x="0" y="0"/>
                </a:moveTo>
                <a:lnTo>
                  <a:pt x="574535" y="0"/>
                </a:lnTo>
                <a:lnTo>
                  <a:pt x="574535" y="492011"/>
                </a:lnTo>
                <a:lnTo>
                  <a:pt x="0" y="49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36617" y="6469162"/>
            <a:ext cx="574535" cy="492011"/>
          </a:xfrm>
          <a:custGeom>
            <a:avLst/>
            <a:gdLst/>
            <a:ahLst/>
            <a:cxnLst/>
            <a:rect r="r" b="b" t="t" l="l"/>
            <a:pathLst>
              <a:path h="492011" w="574535">
                <a:moveTo>
                  <a:pt x="0" y="0"/>
                </a:moveTo>
                <a:lnTo>
                  <a:pt x="574535" y="0"/>
                </a:lnTo>
                <a:lnTo>
                  <a:pt x="574535" y="492011"/>
                </a:lnTo>
                <a:lnTo>
                  <a:pt x="0" y="49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45302" y="8550337"/>
            <a:ext cx="732331" cy="627141"/>
          </a:xfrm>
          <a:custGeom>
            <a:avLst/>
            <a:gdLst/>
            <a:ahLst/>
            <a:cxnLst/>
            <a:rect r="r" b="b" t="t" l="l"/>
            <a:pathLst>
              <a:path h="627141" w="732331">
                <a:moveTo>
                  <a:pt x="0" y="0"/>
                </a:moveTo>
                <a:lnTo>
                  <a:pt x="732330" y="0"/>
                </a:lnTo>
                <a:lnTo>
                  <a:pt x="732330" y="627141"/>
                </a:lnTo>
                <a:lnTo>
                  <a:pt x="0" y="62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05647" y="3501625"/>
            <a:ext cx="574535" cy="492011"/>
          </a:xfrm>
          <a:custGeom>
            <a:avLst/>
            <a:gdLst/>
            <a:ahLst/>
            <a:cxnLst/>
            <a:rect r="r" b="b" t="t" l="l"/>
            <a:pathLst>
              <a:path h="492011" w="574535">
                <a:moveTo>
                  <a:pt x="0" y="0"/>
                </a:moveTo>
                <a:lnTo>
                  <a:pt x="574536" y="0"/>
                </a:lnTo>
                <a:lnTo>
                  <a:pt x="574536" y="492011"/>
                </a:lnTo>
                <a:lnTo>
                  <a:pt x="0" y="49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58075" y="4861774"/>
            <a:ext cx="542963" cy="563452"/>
          </a:xfrm>
          <a:custGeom>
            <a:avLst/>
            <a:gdLst/>
            <a:ahLst/>
            <a:cxnLst/>
            <a:rect r="r" b="b" t="t" l="l"/>
            <a:pathLst>
              <a:path h="563452" w="542963">
                <a:moveTo>
                  <a:pt x="0" y="0"/>
                </a:moveTo>
                <a:lnTo>
                  <a:pt x="542964" y="0"/>
                </a:lnTo>
                <a:lnTo>
                  <a:pt x="542964" y="563452"/>
                </a:lnTo>
                <a:lnTo>
                  <a:pt x="0" y="563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794108" y="7622380"/>
            <a:ext cx="472472" cy="450137"/>
          </a:xfrm>
          <a:custGeom>
            <a:avLst/>
            <a:gdLst/>
            <a:ahLst/>
            <a:cxnLst/>
            <a:rect r="r" b="b" t="t" l="l"/>
            <a:pathLst>
              <a:path h="450137" w="472472">
                <a:moveTo>
                  <a:pt x="0" y="0"/>
                </a:moveTo>
                <a:lnTo>
                  <a:pt x="472472" y="0"/>
                </a:lnTo>
                <a:lnTo>
                  <a:pt x="472472" y="450137"/>
                </a:lnTo>
                <a:lnTo>
                  <a:pt x="0" y="450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35046" y="4905624"/>
            <a:ext cx="610255" cy="453369"/>
          </a:xfrm>
          <a:custGeom>
            <a:avLst/>
            <a:gdLst/>
            <a:ahLst/>
            <a:cxnLst/>
            <a:rect r="r" b="b" t="t" l="l"/>
            <a:pathLst>
              <a:path h="453369" w="610255">
                <a:moveTo>
                  <a:pt x="0" y="0"/>
                </a:moveTo>
                <a:lnTo>
                  <a:pt x="610256" y="0"/>
                </a:lnTo>
                <a:lnTo>
                  <a:pt x="610256" y="453369"/>
                </a:lnTo>
                <a:lnTo>
                  <a:pt x="0" y="4533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380880" y="7678728"/>
            <a:ext cx="507332" cy="492195"/>
          </a:xfrm>
          <a:custGeom>
            <a:avLst/>
            <a:gdLst/>
            <a:ahLst/>
            <a:cxnLst/>
            <a:rect r="r" b="b" t="t" l="l"/>
            <a:pathLst>
              <a:path h="492195" w="507332">
                <a:moveTo>
                  <a:pt x="0" y="0"/>
                </a:moveTo>
                <a:lnTo>
                  <a:pt x="507332" y="0"/>
                </a:lnTo>
                <a:lnTo>
                  <a:pt x="507332" y="492195"/>
                </a:lnTo>
                <a:lnTo>
                  <a:pt x="0" y="492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105273" y="7647905"/>
            <a:ext cx="574535" cy="492011"/>
          </a:xfrm>
          <a:custGeom>
            <a:avLst/>
            <a:gdLst/>
            <a:ahLst/>
            <a:cxnLst/>
            <a:rect r="r" b="b" t="t" l="l"/>
            <a:pathLst>
              <a:path h="492011" w="574535">
                <a:moveTo>
                  <a:pt x="0" y="0"/>
                </a:moveTo>
                <a:lnTo>
                  <a:pt x="574535" y="0"/>
                </a:lnTo>
                <a:lnTo>
                  <a:pt x="574535" y="492011"/>
                </a:lnTo>
                <a:lnTo>
                  <a:pt x="0" y="49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691445" y="-2501378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347562">
            <a:off x="4589947" y="1827184"/>
            <a:ext cx="6442815" cy="2998838"/>
          </a:xfrm>
          <a:custGeom>
            <a:avLst/>
            <a:gdLst/>
            <a:ahLst/>
            <a:cxnLst/>
            <a:rect r="r" b="b" t="t" l="l"/>
            <a:pathLst>
              <a:path h="2998838" w="6442815">
                <a:moveTo>
                  <a:pt x="0" y="0"/>
                </a:moveTo>
                <a:lnTo>
                  <a:pt x="6442815" y="0"/>
                </a:lnTo>
                <a:lnTo>
                  <a:pt x="6442815" y="2998837"/>
                </a:lnTo>
                <a:lnTo>
                  <a:pt x="0" y="2998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59487" y="3262289"/>
            <a:ext cx="6103735" cy="1881211"/>
            <a:chOff x="0" y="0"/>
            <a:chExt cx="8138313" cy="2508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8138313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SQL QUERIES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62910"/>
              <a:ext cx="8138313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IN YEARS BY CATEGORY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653534" y="3081000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IN YEARS BY CATEGORY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5081856" y="2190156"/>
            <a:ext cx="8124288" cy="5906689"/>
          </a:xfrm>
          <a:custGeom>
            <a:avLst/>
            <a:gdLst/>
            <a:ahLst/>
            <a:cxnLst/>
            <a:rect r="r" b="b" t="t" l="l"/>
            <a:pathLst>
              <a:path h="5906689" w="8124288">
                <a:moveTo>
                  <a:pt x="0" y="0"/>
                </a:moveTo>
                <a:lnTo>
                  <a:pt x="8124288" y="0"/>
                </a:lnTo>
                <a:lnTo>
                  <a:pt x="8124288" y="5906688"/>
                </a:lnTo>
                <a:lnTo>
                  <a:pt x="0" y="5906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IN YEARS BY BRANDS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73047" y="2950140"/>
            <a:ext cx="11301259" cy="3503390"/>
          </a:xfrm>
          <a:custGeom>
            <a:avLst/>
            <a:gdLst/>
            <a:ahLst/>
            <a:cxnLst/>
            <a:rect r="r" b="b" t="t" l="l"/>
            <a:pathLst>
              <a:path h="3503390" w="11301259">
                <a:moveTo>
                  <a:pt x="0" y="0"/>
                </a:moveTo>
                <a:lnTo>
                  <a:pt x="11301258" y="0"/>
                </a:lnTo>
                <a:lnTo>
                  <a:pt x="11301258" y="3503390"/>
                </a:lnTo>
                <a:lnTo>
                  <a:pt x="0" y="3503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631905" y="2474149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3047" y="444506"/>
            <a:ext cx="1218456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TOTAL QUANTITY IN YEARS BY BRANDS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5423739" y="2185841"/>
            <a:ext cx="7440522" cy="5915318"/>
          </a:xfrm>
          <a:custGeom>
            <a:avLst/>
            <a:gdLst/>
            <a:ahLst/>
            <a:cxnLst/>
            <a:rect r="r" b="b" t="t" l="l"/>
            <a:pathLst>
              <a:path h="5915318" w="7440522">
                <a:moveTo>
                  <a:pt x="0" y="0"/>
                </a:moveTo>
                <a:lnTo>
                  <a:pt x="7440522" y="0"/>
                </a:lnTo>
                <a:lnTo>
                  <a:pt x="7440522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DAGYtKpik6o</dc:identifier>
  <dcterms:modified xsi:type="dcterms:W3CDTF">2011-08-01T06:04:30Z</dcterms:modified>
  <cp:revision>1</cp:revision>
  <dc:title>Simple Presentation in Pink Lilac Pastel Blobs Basic Style</dc:title>
</cp:coreProperties>
</file>